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301" r:id="rId3"/>
    <p:sldId id="261" r:id="rId4"/>
    <p:sldId id="325" r:id="rId5"/>
    <p:sldId id="314" r:id="rId6"/>
    <p:sldId id="315" r:id="rId7"/>
    <p:sldId id="331" r:id="rId8"/>
    <p:sldId id="318" r:id="rId9"/>
    <p:sldId id="317" r:id="rId10"/>
    <p:sldId id="319" r:id="rId11"/>
    <p:sldId id="324" r:id="rId12"/>
    <p:sldId id="297" r:id="rId13"/>
    <p:sldId id="321" r:id="rId14"/>
    <p:sldId id="323" r:id="rId15"/>
    <p:sldId id="322" r:id="rId16"/>
    <p:sldId id="320" r:id="rId17"/>
    <p:sldId id="326" r:id="rId18"/>
    <p:sldId id="327" r:id="rId19"/>
    <p:sldId id="328" r:id="rId20"/>
    <p:sldId id="329" r:id="rId21"/>
    <p:sldId id="330" r:id="rId22"/>
    <p:sldId id="313" r:id="rId23"/>
    <p:sldId id="260" r:id="rId24"/>
  </p:sldIdLst>
  <p:sldSz cx="12192000" cy="6858000"/>
  <p:notesSz cx="6858000" cy="9144000"/>
  <p:embeddedFontLst>
    <p:embeddedFont>
      <p:font typeface="나눔고딕" panose="020D0604000000000000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210">
          <p15:clr>
            <a:srgbClr val="A4A3A4"/>
          </p15:clr>
        </p15:guide>
        <p15:guide id="3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" y="852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cid=50321&amp;docId=1608609&amp;categoryId=5032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8682B1-8307-44E6-AD54-2C1888BE5E1C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10087" y="3194876"/>
            <a:ext cx="317182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12386" y="5114323"/>
            <a:ext cx="12618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이서현</a:t>
            </a:r>
            <a:r>
              <a:rPr lang="en-US" altLang="ko-KR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, </a:t>
            </a: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2001076" y="302877"/>
            <a:ext cx="8514524" cy="60978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SLAM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사용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&amp; Turtlebot3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조작을 동시에 하기 위해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FF0000"/>
                </a:solidFill>
                <a:latin typeface="바탕"/>
                <a:ea typeface="바탕"/>
              </a:rPr>
              <a:t>Turtlebot3</a:t>
            </a:r>
            <a:r>
              <a:rPr lang="ko-KR" altLang="en-US" sz="1500" dirty="0">
                <a:solidFill>
                  <a:srgbClr val="FF0000"/>
                </a:solidFill>
                <a:latin typeface="바탕"/>
                <a:ea typeface="바탕"/>
              </a:rPr>
              <a:t> 조작하는 </a:t>
            </a:r>
            <a:r>
              <a:rPr lang="en-US" altLang="ko-KR" sz="1500" dirty="0">
                <a:solidFill>
                  <a:srgbClr val="FF0000"/>
                </a:solidFill>
                <a:latin typeface="바탕"/>
                <a:ea typeface="바탕"/>
              </a:rPr>
              <a:t>Terminal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w, a, s, d, x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키 입력으로 조작하면서 지도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관찰 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E3280-CF91-473F-B435-C4733EBE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37" y="1090443"/>
            <a:ext cx="8514525" cy="552697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45FA6F-D52C-435F-B61D-360E8C933E09}"/>
              </a:ext>
            </a:extLst>
          </p:cNvPr>
          <p:cNvSpPr/>
          <p:nvPr/>
        </p:nvSpPr>
        <p:spPr>
          <a:xfrm>
            <a:off x="1821484" y="1073191"/>
            <a:ext cx="8514523" cy="5526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487C8B2-2698-4F0F-84AA-F2C6451B3D7A}"/>
              </a:ext>
            </a:extLst>
          </p:cNvPr>
          <p:cNvCxnSpPr/>
          <p:nvPr/>
        </p:nvCxnSpPr>
        <p:spPr>
          <a:xfrm flipH="1" flipV="1">
            <a:off x="4209691" y="836762"/>
            <a:ext cx="69011" cy="245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103929" y="415020"/>
            <a:ext cx="4094924" cy="60978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SLAM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을 이용해 만든 지도 보는 법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ko-KR" altLang="en-US" sz="1500" b="1" dirty="0">
                <a:latin typeface="바탕"/>
                <a:ea typeface="바탕"/>
              </a:rPr>
              <a:t>검정색 선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바탕"/>
                <a:ea typeface="바탕"/>
              </a:rPr>
              <a:t>연두색 선</a:t>
            </a:r>
            <a:endParaRPr lang="en-US" altLang="ko-KR" sz="1500" b="1" dirty="0">
              <a:solidFill>
                <a:schemeClr val="accent6">
                  <a:lumMod val="60000"/>
                  <a:lumOff val="4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DC97C-3608-4611-8558-80AAA2F1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9" y="1377698"/>
            <a:ext cx="10184409" cy="48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5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653A9AE-0729-4E03-9172-3F41B27DD0FB}"/>
              </a:ext>
            </a:extLst>
          </p:cNvPr>
          <p:cNvGrpSpPr/>
          <p:nvPr/>
        </p:nvGrpSpPr>
        <p:grpSpPr>
          <a:xfrm>
            <a:off x="2234419" y="2858901"/>
            <a:ext cx="2800691" cy="631437"/>
            <a:chOff x="607527" y="693172"/>
            <a:chExt cx="2800691" cy="6314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EF9A13-4497-4413-9C8B-A05C16A36BA0}"/>
                </a:ext>
              </a:extLst>
            </p:cNvPr>
            <p:cNvSpPr/>
            <p:nvPr/>
          </p:nvSpPr>
          <p:spPr>
            <a:xfrm>
              <a:off x="607527" y="693172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03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7D379-0BFF-4493-BD68-EAAAB02EC2E3}"/>
                </a:ext>
              </a:extLst>
            </p:cNvPr>
            <p:cNvSpPr txBox="1"/>
            <p:nvPr/>
          </p:nvSpPr>
          <p:spPr>
            <a:xfrm>
              <a:off x="1330928" y="803283"/>
              <a:ext cx="20772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SLAM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실험 영상</a:t>
              </a:r>
            </a:p>
          </p:txBody>
        </p:sp>
      </p:grpSp>
      <p:pic>
        <p:nvPicPr>
          <p:cNvPr id="3" name="이거">
            <a:hlinkClick r:id="" action="ppaction://media"/>
            <a:extLst>
              <a:ext uri="{FF2B5EF4-FFF2-40B4-BE49-F238E27FC236}">
                <a16:creationId xmlns:a16="http://schemas.microsoft.com/office/drawing/2014/main" id="{D7158CAE-36E5-4F30-AABA-07743F6AE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2033" y="9622"/>
            <a:ext cx="3858553" cy="6848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5F360-5B10-469A-AC13-40BA9980B335}"/>
              </a:ext>
            </a:extLst>
          </p:cNvPr>
          <p:cNvSpPr txBox="1"/>
          <p:nvPr/>
        </p:nvSpPr>
        <p:spPr>
          <a:xfrm>
            <a:off x="2957820" y="3490338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ndicam 2020-07-25 16-20-25-193">
            <a:hlinkClick r:id="" action="ppaction://media"/>
            <a:extLst>
              <a:ext uri="{FF2B5EF4-FFF2-40B4-BE49-F238E27FC236}">
                <a16:creationId xmlns:a16="http://schemas.microsoft.com/office/drawing/2014/main" id="{C3636157-5BC7-4943-85D8-D826A0A3E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034" y="119269"/>
            <a:ext cx="11767931" cy="66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0EC18-5709-46D0-97C8-23F5AB09EFD3}"/>
              </a:ext>
            </a:extLst>
          </p:cNvPr>
          <p:cNvSpPr txBox="1"/>
          <p:nvPr/>
        </p:nvSpPr>
        <p:spPr>
          <a:xfrm>
            <a:off x="2931316" y="3262608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</a:t>
            </a:r>
          </a:p>
        </p:txBody>
      </p:sp>
      <p:pic>
        <p:nvPicPr>
          <p:cNvPr id="7" name="이2거">
            <a:hlinkClick r:id="" action="ppaction://media"/>
            <a:extLst>
              <a:ext uri="{FF2B5EF4-FFF2-40B4-BE49-F238E27FC236}">
                <a16:creationId xmlns:a16="http://schemas.microsoft.com/office/drawing/2014/main" id="{39C33480-1441-47FD-9356-43540410E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4034" y="0"/>
            <a:ext cx="386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0-07-25 16-22-30-033">
            <a:hlinkClick r:id="" action="ppaction://media"/>
            <a:extLst>
              <a:ext uri="{FF2B5EF4-FFF2-40B4-BE49-F238E27FC236}">
                <a16:creationId xmlns:a16="http://schemas.microsoft.com/office/drawing/2014/main" id="{8569BEF2-728C-4929-A92A-0DF46B920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751" y="588213"/>
            <a:ext cx="10100574" cy="5681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42108-172E-4C16-A189-65C72A5416B6}"/>
              </a:ext>
            </a:extLst>
          </p:cNvPr>
          <p:cNvSpPr txBox="1"/>
          <p:nvPr/>
        </p:nvSpPr>
        <p:spPr>
          <a:xfrm>
            <a:off x="10600199" y="3262607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분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초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9374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41EF9A13-4497-4413-9C8B-A05C16A36BA0}"/>
              </a:ext>
            </a:extLst>
          </p:cNvPr>
          <p:cNvSpPr/>
          <p:nvPr/>
        </p:nvSpPr>
        <p:spPr>
          <a:xfrm>
            <a:off x="607527" y="693172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7D379-0BFF-4493-BD68-EAAAB02EC2E3}"/>
              </a:ext>
            </a:extLst>
          </p:cNvPr>
          <p:cNvSpPr txBox="1"/>
          <p:nvPr/>
        </p:nvSpPr>
        <p:spPr>
          <a:xfrm>
            <a:off x="1219802" y="816777"/>
            <a:ext cx="4376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실험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2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에서 발생한 문제 확인 및 해결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382398" y="2168136"/>
            <a:ext cx="5536171" cy="2833243"/>
            <a:chOff x="6581903" y="2725089"/>
            <a:chExt cx="5536171" cy="2833243"/>
          </a:xfrm>
        </p:grpSpPr>
        <p:grpSp>
          <p:nvGrpSpPr>
            <p:cNvPr id="6" name="그룹 5"/>
            <p:cNvGrpSpPr/>
            <p:nvPr/>
          </p:nvGrpSpPr>
          <p:grpSpPr>
            <a:xfrm>
              <a:off x="6581903" y="2725089"/>
              <a:ext cx="5432338" cy="1552046"/>
              <a:chOff x="6923248" y="3764180"/>
              <a:chExt cx="5432338" cy="1552046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6923248" y="3764180"/>
                <a:ext cx="45558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앞에 뭔가 있는 것 같다고 생각은 하지만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,  </a:t>
                </a: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벽이라고 생각하진 않는다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…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99293" y="4392896"/>
                <a:ext cx="51562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실제로 이 부분을 벽처럼 </a:t>
                </a:r>
                <a:r>
                  <a:rPr lang="ko-KR" altLang="en-US" dirty="0" err="1">
                    <a:latin typeface="바탕" panose="02030600000101010101" pitchFamily="18" charset="-127"/>
                    <a:ea typeface="바탕" panose="02030600000101010101" pitchFamily="18" charset="-127"/>
                  </a:rPr>
                  <a:t>만들어뒀기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때문에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, </a:t>
                </a:r>
                <a:r>
                  <a:rPr lang="ko-KR" altLang="en-US" b="1" u="sng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검은색 선으로 지도를 그려야 하는데 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계속 연두색으로 되어있다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…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857948" y="4635002"/>
              <a:ext cx="5260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해결인 듯 해결 아닌 해결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)</a:t>
              </a:r>
            </a:p>
            <a:p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Turtlebot3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의 센서보다 더 높은 벽을 만들어야 벽으로 인식하는 것이 아닐까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?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76316D-9266-4D83-95A2-2A9B25B0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05" y="1837929"/>
            <a:ext cx="4993118" cy="36590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E9DA-F44B-4692-BE6C-1452D2EA36C8}"/>
              </a:ext>
            </a:extLst>
          </p:cNvPr>
          <p:cNvSpPr/>
          <p:nvPr/>
        </p:nvSpPr>
        <p:spPr>
          <a:xfrm>
            <a:off x="2631057" y="4211910"/>
            <a:ext cx="517585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BE1A472-8671-44EC-98F3-C5B9CF80E6A2}"/>
              </a:ext>
            </a:extLst>
          </p:cNvPr>
          <p:cNvCxnSpPr>
            <a:cxnSpLocks/>
          </p:cNvCxnSpPr>
          <p:nvPr/>
        </p:nvCxnSpPr>
        <p:spPr>
          <a:xfrm flipV="1">
            <a:off x="3148642" y="2491301"/>
            <a:ext cx="3579962" cy="195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78A4A-FE64-4DC7-B6D9-D03FC1368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64" y="1456082"/>
            <a:ext cx="5261113" cy="394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36290" y="270060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BC4140-90BE-429A-AB6E-CE8A2D03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34" y="462954"/>
            <a:ext cx="5063984" cy="57440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1EF6EE-1CBD-46B0-9487-CA2BC794F3DA}"/>
              </a:ext>
            </a:extLst>
          </p:cNvPr>
          <p:cNvSpPr/>
          <p:nvPr/>
        </p:nvSpPr>
        <p:spPr>
          <a:xfrm>
            <a:off x="8721306" y="3221967"/>
            <a:ext cx="405441" cy="470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00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78A4A-FE64-4DC7-B6D9-D03FC1368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64" y="1456082"/>
            <a:ext cx="5261113" cy="394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36290" y="270060"/>
            <a:ext cx="4673032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과 동일한 환경에서 한 번 더 시행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A9405E-82B4-4BF4-8672-D8ACE729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64" y="604442"/>
            <a:ext cx="6239746" cy="56491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7B1EF0A-943E-4919-A22D-A0E21457A4DE}"/>
              </a:ext>
            </a:extLst>
          </p:cNvPr>
          <p:cNvSpPr/>
          <p:nvPr/>
        </p:nvSpPr>
        <p:spPr>
          <a:xfrm>
            <a:off x="8704053" y="3786996"/>
            <a:ext cx="422694" cy="422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54" y="5731788"/>
            <a:ext cx="935440" cy="973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49542" y="301581"/>
            <a:ext cx="3984384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벽 위치를 옮겨서 시행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CBD005-D446-48A3-ABE2-9887F3A885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687" y="1605107"/>
            <a:ext cx="5312512" cy="3984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C00563-9132-4BB2-836C-03A900F8D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37" y="602843"/>
            <a:ext cx="5880506" cy="5880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9A0B7-5DF4-4BA8-ADA2-219659FBAD43}"/>
              </a:ext>
            </a:extLst>
          </p:cNvPr>
          <p:cNvSpPr txBox="1"/>
          <p:nvPr/>
        </p:nvSpPr>
        <p:spPr>
          <a:xfrm>
            <a:off x="3066704" y="6372368"/>
            <a:ext cx="2181622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뭔가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애매한 결과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4A49E6-B354-4A4C-AFCC-A098189FC935}"/>
              </a:ext>
            </a:extLst>
          </p:cNvPr>
          <p:cNvSpPr/>
          <p:nvPr/>
        </p:nvSpPr>
        <p:spPr>
          <a:xfrm>
            <a:off x="8384875" y="3821502"/>
            <a:ext cx="577970" cy="491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64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1838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7568" y="1734052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지난번 계획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22059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17739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422166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0693" y="2621029"/>
            <a:ext cx="5414503" cy="203132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latin typeface="바탕"/>
                <a:ea typeface="바탕"/>
              </a:rPr>
              <a:t>실험환경</a:t>
            </a:r>
            <a:r>
              <a:rPr lang="ko-KR" altLang="en-US" sz="1500" dirty="0">
                <a:latin typeface="바탕"/>
                <a:ea typeface="바탕"/>
              </a:rPr>
              <a:t> 제작★ </a:t>
            </a:r>
            <a:r>
              <a:rPr lang="en-US" altLang="ko-KR" sz="1500" dirty="0">
                <a:latin typeface="바탕"/>
                <a:ea typeface="바탕"/>
              </a:rPr>
              <a:t>(</a:t>
            </a:r>
            <a:r>
              <a:rPr lang="ko-KR" altLang="en-US" sz="1500" dirty="0">
                <a:latin typeface="바탕"/>
                <a:ea typeface="바탕"/>
              </a:rPr>
              <a:t>은영</a:t>
            </a:r>
            <a:r>
              <a:rPr lang="en-US" altLang="ko-KR" sz="1500" dirty="0">
                <a:latin typeface="바탕"/>
                <a:ea typeface="바탕"/>
              </a:rPr>
              <a:t>, </a:t>
            </a:r>
            <a:r>
              <a:rPr lang="ko-KR" altLang="en-US" sz="1500" dirty="0"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latin typeface="바탕"/>
                <a:ea typeface="바탕"/>
              </a:rPr>
              <a:t>SLAM (</a:t>
            </a:r>
            <a:r>
              <a:rPr lang="ko-KR" altLang="en-US" sz="1500" dirty="0">
                <a:latin typeface="바탕"/>
                <a:ea typeface="바탕"/>
              </a:rPr>
              <a:t>은영</a:t>
            </a:r>
            <a:r>
              <a:rPr lang="en-US" altLang="ko-KR" sz="1500" dirty="0">
                <a:latin typeface="바탕"/>
                <a:ea typeface="바탕"/>
              </a:rPr>
              <a:t>, </a:t>
            </a:r>
            <a:r>
              <a:rPr lang="ko-KR" altLang="en-US" sz="1500" dirty="0">
                <a:latin typeface="바탕"/>
                <a:ea typeface="바탕"/>
              </a:rPr>
              <a:t>서현</a:t>
            </a:r>
            <a:r>
              <a:rPr lang="en-US" altLang="ko-KR" sz="1500" dirty="0"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TOEIC, GSAT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719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120764" y="149866"/>
            <a:ext cx="6819884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4(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에서 벽의 두께만 변경한 것을 제외하고 모두 동일한 환경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B37835-2FBD-40D4-9B90-0C5354592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60" y="482650"/>
            <a:ext cx="5060789" cy="5892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8E27E-5338-4AD0-85BF-167BAD4FAE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451" y="1373802"/>
            <a:ext cx="5716055" cy="42870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DF5235-F141-4F71-B0B7-BBFB6FE9D70B}"/>
              </a:ext>
            </a:extLst>
          </p:cNvPr>
          <p:cNvSpPr/>
          <p:nvPr/>
        </p:nvSpPr>
        <p:spPr>
          <a:xfrm>
            <a:off x="9312215" y="3588589"/>
            <a:ext cx="452887" cy="474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238539" y="234538"/>
            <a:ext cx="5857461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1~4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외에도 벽으로 인식하는 것을 확인할 수 있었던 환경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5709B-3612-4673-A014-C99471EC7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513" y="1423781"/>
            <a:ext cx="5877339" cy="4408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2FCD0-6DC8-4DDC-9C07-D860C0702B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0348" y="1423781"/>
            <a:ext cx="5877340" cy="440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58145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05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4432" y="2398335"/>
            <a:ext cx="6192330" cy="258532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실험환경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 제작★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★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Navigation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★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en-US" altLang="ko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Turtlebot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), TOEIC(~9/13), GSAT(~8/31)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87568" y="1773808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계획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61815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57495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309432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90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510087" y="3231232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1A71-8E45-4CFC-B2CD-A96D588AB65A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1809" y="493423"/>
            <a:ext cx="3452606" cy="631437"/>
            <a:chOff x="607527" y="693172"/>
            <a:chExt cx="3452606" cy="6314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EF9A13-4497-4413-9C8B-A05C16A36BA0}"/>
                </a:ext>
              </a:extLst>
            </p:cNvPr>
            <p:cNvSpPr/>
            <p:nvPr/>
          </p:nvSpPr>
          <p:spPr>
            <a:xfrm>
              <a:off x="607527" y="693172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02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7D379-0BFF-4493-BD68-EAAAB02EC2E3}"/>
                </a:ext>
              </a:extLst>
            </p:cNvPr>
            <p:cNvSpPr txBox="1"/>
            <p:nvPr/>
          </p:nvSpPr>
          <p:spPr>
            <a:xfrm>
              <a:off x="1330927" y="803283"/>
              <a:ext cx="27292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SLAM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사용 사전준비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F2239F9-C942-4EBF-AED3-089E56CE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2" y="1606670"/>
            <a:ext cx="7305675" cy="3886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5CC47A-5421-4325-9043-8311D2075A9A}"/>
              </a:ext>
            </a:extLst>
          </p:cNvPr>
          <p:cNvSpPr txBox="1"/>
          <p:nvPr/>
        </p:nvSpPr>
        <p:spPr>
          <a:xfrm>
            <a:off x="5966351" y="6434700"/>
            <a:ext cx="6153762" cy="29341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2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https://terms.naver.com/entry.nhn?cid=50321&amp;docId=1608609&amp;categoryId=50321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09C63A9-93D1-423D-86A6-2AD01014FC11}"/>
              </a:ext>
            </a:extLst>
          </p:cNvPr>
          <p:cNvGrpSpPr/>
          <p:nvPr/>
        </p:nvGrpSpPr>
        <p:grpSpPr>
          <a:xfrm>
            <a:off x="1302336" y="729823"/>
            <a:ext cx="9926967" cy="5398353"/>
            <a:chOff x="1138434" y="1334520"/>
            <a:chExt cx="9926967" cy="53983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C1E427-8855-430C-B183-8A2E3BB20999}"/>
                </a:ext>
              </a:extLst>
            </p:cNvPr>
            <p:cNvSpPr txBox="1"/>
            <p:nvPr/>
          </p:nvSpPr>
          <p:spPr>
            <a:xfrm>
              <a:off x="1138435" y="1334520"/>
              <a:ext cx="7695014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필수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) Turtlebot3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와 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Remote PC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를 매번 연결할 때 마다 필수로 입력해줘야 되는 것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accent3"/>
                  </a:solidFill>
                  <a:latin typeface="바탕"/>
                  <a:ea typeface="바탕"/>
                </a:rPr>
                <a:t>roscore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[Turtlebot3] ‘</a:t>
              </a:r>
              <a:r>
                <a:rPr lang="en-US" altLang="ko-KR" sz="1500" b="1" u="sng" dirty="0" err="1">
                  <a:solidFill>
                    <a:schemeClr val="accent3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accent3"/>
                  </a:solidFill>
                  <a:latin typeface="바탕"/>
                  <a:ea typeface="바탕"/>
                </a:rPr>
                <a:t> turtlebot3_bringup turtlebot3_robot.launch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3FBD0F-F901-4B10-8731-2AAA67564813}"/>
                </a:ext>
              </a:extLst>
            </p:cNvPr>
            <p:cNvSpPr txBox="1"/>
            <p:nvPr/>
          </p:nvSpPr>
          <p:spPr>
            <a:xfrm>
              <a:off x="1138435" y="2634536"/>
              <a:ext cx="7781278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Turtlebot3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움직임을 제어하기위해 입력해줘야 되는 것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 turtlebot3_teleop turtlebot3_teleop_key.launch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8FC584-AB88-4750-BCD5-9AB023ED77F1}"/>
                </a:ext>
              </a:extLst>
            </p:cNvPr>
            <p:cNvSpPr txBox="1"/>
            <p:nvPr/>
          </p:nvSpPr>
          <p:spPr>
            <a:xfrm>
              <a:off x="1138434" y="3862060"/>
              <a:ext cx="9549693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SLAM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을 실행하기위해 입력해줘야 되는 것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 turtlebot3_slam turtlebot3_slam.launch 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slam_methods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:=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gmapping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3" name="별: 꼭짓점 5개 2">
              <a:extLst>
                <a:ext uri="{FF2B5EF4-FFF2-40B4-BE49-F238E27FC236}">
                  <a16:creationId xmlns:a16="http://schemas.microsoft.com/office/drawing/2014/main" id="{5847524B-F377-4FB0-A6FB-8C8C7D935251}"/>
                </a:ext>
              </a:extLst>
            </p:cNvPr>
            <p:cNvSpPr/>
            <p:nvPr/>
          </p:nvSpPr>
          <p:spPr>
            <a:xfrm>
              <a:off x="9059299" y="1530223"/>
              <a:ext cx="505105" cy="49537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23DEB-D80E-4440-B83B-8DDB0E17F086}"/>
                </a:ext>
              </a:extLst>
            </p:cNvPr>
            <p:cNvSpPr txBox="1"/>
            <p:nvPr/>
          </p:nvSpPr>
          <p:spPr>
            <a:xfrm>
              <a:off x="1138434" y="5015095"/>
              <a:ext cx="9549693" cy="1717778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Turtlebot3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움직임 제어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&amp; SLAM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을 실행하기위해 입력해줘야 되는 것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 turtlebot3_slam turtlebot3_slam.launch 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slam_methods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:=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gmapping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이후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Terminal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새로 열기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 turtlebot3_teleop turtlebot3_teleop_key.launch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669082BE-3612-4387-B175-78AACFF571A4}"/>
                </a:ext>
              </a:extLst>
            </p:cNvPr>
            <p:cNvSpPr/>
            <p:nvPr/>
          </p:nvSpPr>
          <p:spPr>
            <a:xfrm>
              <a:off x="10560296" y="5626297"/>
              <a:ext cx="505105" cy="495373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9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1E427-8855-430C-B183-8A2E3BB20999}"/>
              </a:ext>
            </a:extLst>
          </p:cNvPr>
          <p:cNvSpPr txBox="1"/>
          <p:nvPr/>
        </p:nvSpPr>
        <p:spPr>
          <a:xfrm>
            <a:off x="175056" y="300853"/>
            <a:ext cx="7695014" cy="88678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필수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) Turtlebot3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와 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Remote PC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를 매번 연결할 때 마다 필수로 입력해줘야 되는 것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chemeClr val="accent3"/>
                </a:solidFill>
                <a:latin typeface="바탕"/>
                <a:ea typeface="바탕"/>
              </a:rPr>
              <a:t>roscore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[Turtlebot3] ‘</a:t>
            </a:r>
            <a:r>
              <a:rPr lang="en-US" altLang="ko-KR" sz="1500" b="1" u="sng" dirty="0" err="1">
                <a:solidFill>
                  <a:schemeClr val="accent3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chemeClr val="accent3"/>
                </a:solidFill>
                <a:latin typeface="바탕"/>
                <a:ea typeface="바탕"/>
              </a:rPr>
              <a:t> turtlebot3_bringup turtlebot3_robot.launch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69874B-9476-451E-A47A-77FD8EBEA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4" y="1486748"/>
            <a:ext cx="6986079" cy="35942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ACE1D7-40B0-4375-8EE4-2917E20AA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00" y="622507"/>
            <a:ext cx="4665392" cy="59594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6C8723-5B13-418C-B7B4-442F0ADFFF13}"/>
              </a:ext>
            </a:extLst>
          </p:cNvPr>
          <p:cNvSpPr txBox="1"/>
          <p:nvPr/>
        </p:nvSpPr>
        <p:spPr>
          <a:xfrm>
            <a:off x="2855876" y="5095163"/>
            <a:ext cx="1449489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[Remote PC]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E7F31-BEC2-4910-80BE-C1335FD15EB2}"/>
              </a:ext>
            </a:extLst>
          </p:cNvPr>
          <p:cNvSpPr txBox="1"/>
          <p:nvPr/>
        </p:nvSpPr>
        <p:spPr>
          <a:xfrm>
            <a:off x="9256675" y="6525217"/>
            <a:ext cx="1449489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[Turtlebot3]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BF8F53-C395-4A90-9808-BF7A43E625B5}"/>
              </a:ext>
            </a:extLst>
          </p:cNvPr>
          <p:cNvSpPr/>
          <p:nvPr/>
        </p:nvSpPr>
        <p:spPr>
          <a:xfrm>
            <a:off x="1276709" y="1486748"/>
            <a:ext cx="422695" cy="109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1EAD7-4F21-466D-94ED-962CDFB404E8}"/>
              </a:ext>
            </a:extLst>
          </p:cNvPr>
          <p:cNvSpPr/>
          <p:nvPr/>
        </p:nvSpPr>
        <p:spPr>
          <a:xfrm>
            <a:off x="8462512" y="1176198"/>
            <a:ext cx="2889850" cy="100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2154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448984" y="120771"/>
            <a:ext cx="9549693" cy="88678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선택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) Remote PC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Turtlebot3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움직임 제어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&amp; SLAM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을 실행하기위해 입력해줘야 되는 것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export TURTLEBOT3_MODEL=burger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 turtlebot3_slam turtlebot3_slam.launch 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slam_methods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:=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gmapping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CF397-CA97-441A-8EE7-84C795FE8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01" y="1146805"/>
            <a:ext cx="8553090" cy="55904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06DFA6-625D-4EF5-8E5D-B135BAA49545}"/>
              </a:ext>
            </a:extLst>
          </p:cNvPr>
          <p:cNvSpPr/>
          <p:nvPr/>
        </p:nvSpPr>
        <p:spPr>
          <a:xfrm>
            <a:off x="3071004" y="1146805"/>
            <a:ext cx="4226943" cy="24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7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04" y="421674"/>
            <a:ext cx="7628571" cy="56952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33795" y="1920786"/>
            <a:ext cx="3795387" cy="2730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BF7D4-38F9-4530-A976-8BA660DF8577}"/>
              </a:ext>
            </a:extLst>
          </p:cNvPr>
          <p:cNvSpPr txBox="1"/>
          <p:nvPr/>
        </p:nvSpPr>
        <p:spPr>
          <a:xfrm>
            <a:off x="5654658" y="6295640"/>
            <a:ext cx="1258923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RViz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실행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83789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8EAB06-550A-4EFF-8F19-469D666BB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0" y="323683"/>
            <a:ext cx="11341520" cy="5921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F7D4-38F9-4530-A976-8BA660DF8577}"/>
              </a:ext>
            </a:extLst>
          </p:cNvPr>
          <p:cNvSpPr txBox="1"/>
          <p:nvPr/>
        </p:nvSpPr>
        <p:spPr>
          <a:xfrm>
            <a:off x="5604554" y="6367925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실행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5026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448984" y="59430"/>
            <a:ext cx="9549693" cy="116378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선택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) Remote PC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Turtlebot3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움직임 제어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&amp; SLAM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을 실행하기위해 입력해줘야 되는 것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이후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Terminal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새로 열기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export TURTLEBOT3_MODEL=burger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 turtlebot3_teleop turtlebot3_teleop_key.launch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E3280-CF91-473F-B435-C4733EBE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59" y="1223210"/>
            <a:ext cx="8514525" cy="55269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69C6EB-74BC-445B-A8AF-ED006F35C875}"/>
              </a:ext>
            </a:extLst>
          </p:cNvPr>
          <p:cNvSpPr/>
          <p:nvPr/>
        </p:nvSpPr>
        <p:spPr>
          <a:xfrm>
            <a:off x="3088257" y="1223210"/>
            <a:ext cx="4278701" cy="269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660</Words>
  <Application>Microsoft Office PowerPoint</Application>
  <PresentationFormat>와이드스크린</PresentationFormat>
  <Paragraphs>78</Paragraphs>
  <Slides>23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나눔명조</vt:lpstr>
      <vt:lpstr>나눔바른고딕 UltraLight</vt:lpstr>
      <vt:lpstr>바탕</vt:lpstr>
      <vt:lpstr>바탕체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eunyoung cho</cp:lastModifiedBy>
  <cp:revision>349</cp:revision>
  <dcterms:created xsi:type="dcterms:W3CDTF">2017-08-05T06:01:22Z</dcterms:created>
  <dcterms:modified xsi:type="dcterms:W3CDTF">2020-08-10T16:17:48Z</dcterms:modified>
  <cp:version>1000.0000.01</cp:version>
</cp:coreProperties>
</file>